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Chemistry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demonstrate safe practices during laboratory and field investigations, including the appropriate use of safety showers, eyewash fountains, safety goggles, and fire extinguishers.[CHE.1A]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13579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express and manipulate chemical quantities using scientific conventions and mathematical procedures, including dimensional analysis, scientific notation, and significant figures.[CHE.2G]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2675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analyze, evaluate, make inferences, and predict trends from data.[CHE.2H]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70360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communicate valid conclusions supported by the data through methods such as lab reports, labeled drawings, graphs, journals, summaries, oral reports, and technology-based reports.[CHE.2I]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40788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student.[CHE.3A]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202316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materials.[CHE.3B]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097904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services.[CHE.3C]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292074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research on scientific thought, society, and the environment.[CHE.3D]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250075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connection between chemistry and future careers.[CHE.3E]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774006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history of chemistry and contributions of scientists.[CHE.3F]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22533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know specific hazards of chemical substances such as flammability, corrosiveness, and radioactivity as summarized on the Material Safety Data Sheets (MSDS).[CHE.1B]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72575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materials.[CHE.1C]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4350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section.[CHE.2A]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50592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know that scientific hypotheses are tentative and testable statements that must be capable of being supported or not supported by observational evidence. Hypotheses of durable explanatory power which have been tested over a wide variety of conditions are incorporated into theories.[CHE.2B]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44581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theories are based on natural and physical phenomena and are capable of being tested by multiple independent researchers. Unlike hypotheses, scientific theories are well-established and highly-reliable explanations, but may be subject to change as new areas of science and new technologies are developed.[CHE.2C]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92512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theories.[CHE.2D]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56723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plan and implement investigative procedures, including asking questions, formulating testable hypotheses, and selecting equipment and technology, including graphing calculators, computers and probes, sufficient scientific glassware such as beakers, Erlenmeyer flasks, pipettes, graduated cylinders, volumetric flasks, safety goggles, and burettes, electronic balances, and an adequate supply of consumable chemicals.[CHE.2E]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55171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collect data and make measurements with accuracy and precision.[CHE.2F]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7687362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607</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2014-11-04T16:17:23Z</dcterms:modified>
</cp:coreProperties>
</file>